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3D4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-2382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647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25381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7268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3812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1888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8093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973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6859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1490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7470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3916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B1F3C-1E9D-44AF-BF79-FD9540569623}" type="datetimeFigureOut">
              <a:rPr lang="en-IN" smtClean="0"/>
              <a:pPr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687BA-7117-4673-8F78-55E438D3E61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8199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openlinksfoundation.org/" TargetMode="External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hyperlink" Target="https://www.stmirascollegepune.edu.in/index.php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 t="5761" r="7922" b="68561"/>
          <a:stretch/>
        </p:blipFill>
        <p:spPr>
          <a:xfrm>
            <a:off x="1" y="6799437"/>
            <a:ext cx="6889314" cy="170484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 t="5761" r="7922" b="68561"/>
          <a:stretch/>
        </p:blipFill>
        <p:spPr>
          <a:xfrm>
            <a:off x="0" y="4203813"/>
            <a:ext cx="6889314" cy="2604343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92258892"/>
              </p:ext>
            </p:extLst>
          </p:nvPr>
        </p:nvGraphicFramePr>
        <p:xfrm>
          <a:off x="235996" y="4262816"/>
          <a:ext cx="6386007" cy="390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9505">
                  <a:extLst>
                    <a:ext uri="{9D8B030D-6E8A-4147-A177-3AD203B41FA5}">
                      <a16:colId xmlns="" xmlns:a16="http://schemas.microsoft.com/office/drawing/2014/main" val="2533132661"/>
                    </a:ext>
                  </a:extLst>
                </a:gridCol>
                <a:gridCol w="1596502">
                  <a:extLst>
                    <a:ext uri="{9D8B030D-6E8A-4147-A177-3AD203B41FA5}">
                      <a16:colId xmlns="" xmlns:a16="http://schemas.microsoft.com/office/drawing/2014/main" val="2469304307"/>
                    </a:ext>
                  </a:extLst>
                </a:gridCol>
              </a:tblGrid>
              <a:tr h="321375">
                <a:tc>
                  <a:txBody>
                    <a:bodyPr/>
                    <a:lstStyle/>
                    <a:p>
                      <a:r>
                        <a:rPr lang="en-IN" sz="2000" b="1" dirty="0"/>
                        <a:t>Program Associate - Technical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000" dirty="0"/>
                        <a:t>     3 Position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94505339"/>
                  </a:ext>
                </a:extLst>
              </a:tr>
              <a:tr h="469702">
                <a:tc gridSpan="2">
                  <a:txBody>
                    <a:bodyPr/>
                    <a:lstStyle/>
                    <a:p>
                      <a:r>
                        <a:rPr lang="en-IN" sz="1600" b="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ROLE</a:t>
                      </a:r>
                      <a:r>
                        <a:rPr lang="en-IN" sz="1600" dirty="0"/>
                        <a:t> : Technical Support, Testing, Data mining &amp; Analysis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SKILLS</a:t>
                      </a:r>
                      <a:r>
                        <a:rPr lang="en-IN" sz="1600" baseline="0" dirty="0"/>
                        <a:t> : MSC/</a:t>
                      </a:r>
                      <a:r>
                        <a:rPr lang="en-IN" sz="1600" dirty="0"/>
                        <a:t>BCS/BCA, </a:t>
                      </a:r>
                      <a:r>
                        <a:rPr lang="en-IN" sz="1600" baseline="0" dirty="0" err="1"/>
                        <a:t>Xls</a:t>
                      </a:r>
                      <a:r>
                        <a:rPr lang="en-IN" sz="1600" baseline="0" dirty="0"/>
                        <a:t> skills, can write SQL queries, HTML, Analytical</a:t>
                      </a:r>
                      <a:endParaRPr lang="en-IN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5199642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/>
                        <a:t>Program Associate - Academic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000" dirty="0"/>
                        <a:t>2 Position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75375108"/>
                  </a:ext>
                </a:extLst>
              </a:tr>
              <a:tr h="469702">
                <a:tc gridSpan="2">
                  <a:txBody>
                    <a:bodyPr/>
                    <a:lstStyle/>
                    <a:p>
                      <a:r>
                        <a:rPr lang="en-IN" sz="1600" b="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ROLE</a:t>
                      </a:r>
                      <a:r>
                        <a:rPr lang="en-IN" sz="1600" dirty="0"/>
                        <a:t> : Post Curation, Make</a:t>
                      </a:r>
                      <a:r>
                        <a:rPr lang="en-IN" sz="1600" baseline="0" dirty="0"/>
                        <a:t> Educational content, Marketing posters</a:t>
                      </a:r>
                      <a:endParaRPr lang="en-IN" sz="1600" dirty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SKILLS</a:t>
                      </a:r>
                      <a:r>
                        <a:rPr lang="en-IN" sz="1600" baseline="0" dirty="0"/>
                        <a:t> : </a:t>
                      </a:r>
                      <a:r>
                        <a:rPr lang="en-IN" sz="1600" dirty="0"/>
                        <a:t>BA/BSc, </a:t>
                      </a:r>
                      <a:r>
                        <a:rPr lang="en-IN" sz="1600" baseline="0" dirty="0"/>
                        <a:t>Analytical, Creative, PPT skills</a:t>
                      </a:r>
                      <a:endParaRPr lang="en-IN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998737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r>
                        <a:rPr lang="en-IN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Monitoring and Evaluation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000" dirty="0"/>
                        <a:t>1 Position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1475253"/>
                  </a:ext>
                </a:extLst>
              </a:tr>
              <a:tr h="469702">
                <a:tc gridSpan="2">
                  <a:txBody>
                    <a:bodyPr/>
                    <a:lstStyle/>
                    <a:p>
                      <a:r>
                        <a:rPr lang="en-IN" sz="1600" b="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ROLE</a:t>
                      </a:r>
                      <a:r>
                        <a:rPr lang="en-IN" sz="1600" dirty="0"/>
                        <a:t> : Data</a:t>
                      </a:r>
                      <a:r>
                        <a:rPr lang="en-IN" sz="1600" baseline="0" dirty="0"/>
                        <a:t> mining and Analysis, Making Impact Reports</a:t>
                      </a:r>
                      <a:endParaRPr lang="en-IN" sz="1600" dirty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SKILLS</a:t>
                      </a:r>
                      <a:r>
                        <a:rPr lang="en-IN" sz="1600" baseline="0" dirty="0"/>
                        <a:t> : </a:t>
                      </a:r>
                      <a:r>
                        <a:rPr lang="en-IN" sz="1600" baseline="0" dirty="0" smtClean="0"/>
                        <a:t>MSC/</a:t>
                      </a:r>
                      <a:r>
                        <a:rPr lang="en-IN" sz="1600" dirty="0" smtClean="0"/>
                        <a:t>BSC/BCA/Maths</a:t>
                      </a:r>
                      <a:r>
                        <a:rPr lang="en-IN" sz="1600" dirty="0"/>
                        <a:t>, </a:t>
                      </a:r>
                      <a:r>
                        <a:rPr lang="en-IN" sz="1600" baseline="0" dirty="0" err="1"/>
                        <a:t>Xls</a:t>
                      </a:r>
                      <a:r>
                        <a:rPr lang="en-IN" sz="1600" baseline="0" dirty="0"/>
                        <a:t> skills, can write SQL queries, Analytical</a:t>
                      </a:r>
                      <a:endParaRPr lang="en-IN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5211"/>
                  </a:ext>
                </a:extLst>
              </a:tr>
              <a:tr h="321375">
                <a:tc>
                  <a:txBody>
                    <a:bodyPr/>
                    <a:lstStyle/>
                    <a:p>
                      <a:r>
                        <a:rPr lang="en-IN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Co-ordinator - Fund Raising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sz="2000" dirty="0"/>
                        <a:t>1 Position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19225486"/>
                  </a:ext>
                </a:extLst>
              </a:tr>
              <a:tr h="469702">
                <a:tc gridSpan="2">
                  <a:txBody>
                    <a:bodyPr/>
                    <a:lstStyle/>
                    <a:p>
                      <a:r>
                        <a:rPr lang="en-IN" sz="1600" b="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ROLE</a:t>
                      </a:r>
                      <a:r>
                        <a:rPr lang="en-IN" sz="1600" dirty="0"/>
                        <a:t> : Make</a:t>
                      </a:r>
                      <a:r>
                        <a:rPr lang="en-IN" sz="1600" baseline="0" dirty="0"/>
                        <a:t> donor reports, Facilitate Volunteering programs</a:t>
                      </a:r>
                      <a:endParaRPr lang="en-IN" sz="1600" dirty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SKILLS</a:t>
                      </a:r>
                      <a:r>
                        <a:rPr lang="en-IN" sz="1600" baseline="0" dirty="0"/>
                        <a:t> : </a:t>
                      </a:r>
                      <a:r>
                        <a:rPr lang="en-IN" sz="1600" dirty="0"/>
                        <a:t>BA/BSc, </a:t>
                      </a:r>
                      <a:r>
                        <a:rPr lang="en-IN" sz="1600" baseline="0" dirty="0"/>
                        <a:t>Analytical, Creative, PPT skills</a:t>
                      </a:r>
                      <a:endParaRPr lang="en-IN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5427178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2578" y="8143420"/>
            <a:ext cx="671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/>
              <a:t>All Positions require good written and spoken communication skills in Marathi and Hindi. Work from office.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04AFE41E-3949-3769-8E98-6657A47002BB}"/>
              </a:ext>
            </a:extLst>
          </p:cNvPr>
          <p:cNvGrpSpPr/>
          <p:nvPr/>
        </p:nvGrpSpPr>
        <p:grpSpPr>
          <a:xfrm>
            <a:off x="-31764" y="-157308"/>
            <a:ext cx="6888522" cy="1421499"/>
            <a:chOff x="-31764" y="-157308"/>
            <a:chExt cx="6888522" cy="1421499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srcRect t="5760" r="7922" b="77324"/>
            <a:stretch/>
          </p:blipFill>
          <p:spPr>
            <a:xfrm>
              <a:off x="-31764" y="14301"/>
              <a:ext cx="6888522" cy="1199008"/>
            </a:xfrm>
            <a:prstGeom prst="rect">
              <a:avLst/>
            </a:prstGeom>
          </p:spPr>
        </p:pic>
        <p:grpSp>
          <p:nvGrpSpPr>
            <p:cNvPr id="17" name="Group 16"/>
            <p:cNvGrpSpPr/>
            <p:nvPr/>
          </p:nvGrpSpPr>
          <p:grpSpPr>
            <a:xfrm>
              <a:off x="74353" y="-157308"/>
              <a:ext cx="3762568" cy="1421499"/>
              <a:chOff x="3125764" y="7856241"/>
              <a:chExt cx="3762568" cy="1421499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3243989" y="8908408"/>
                <a:ext cx="2185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>
                    <a:latin typeface="Bahnschrift SemiBold" panose="020B0502040204020203" pitchFamily="34" charset="0"/>
                  </a:rPr>
                  <a:t>PLACEMENT DRIVE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125764" y="7856241"/>
                <a:ext cx="376256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7200" dirty="0" smtClean="0">
                    <a:latin typeface="Bahnschrift SemiBold" panose="020B0502040204020203" pitchFamily="34" charset="0"/>
                  </a:rPr>
                  <a:t>14 </a:t>
                </a:r>
                <a:r>
                  <a:rPr lang="en-IN" sz="7200" dirty="0" smtClean="0">
                    <a:latin typeface="Bahnschrift SemiBold" panose="020B0502040204020203" pitchFamily="34" charset="0"/>
                  </a:rPr>
                  <a:t>Dec </a:t>
                </a:r>
                <a:r>
                  <a:rPr lang="en-IN" sz="1400" dirty="0" smtClean="0">
                    <a:latin typeface="Bahnschrift SemiBold" panose="020B0502040204020203" pitchFamily="34" charset="0"/>
                  </a:rPr>
                  <a:t>2023</a:t>
                </a:r>
                <a:endParaRPr lang="en-IN" sz="1400" dirty="0">
                  <a:latin typeface="Bahnschrift SemiBold" panose="020B0502040204020203" pitchFamily="34" charset="0"/>
                </a:endParaRP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AF38C9D5-7633-E6DD-A631-D727F42DCC7B}"/>
              </a:ext>
            </a:extLst>
          </p:cNvPr>
          <p:cNvSpPr txBox="1"/>
          <p:nvPr/>
        </p:nvSpPr>
        <p:spPr>
          <a:xfrm>
            <a:off x="-10037" y="1896578"/>
            <a:ext cx="6878072" cy="7386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1400" b="1" dirty="0">
                <a:solidFill>
                  <a:schemeClr val="accent1">
                    <a:lumMod val="50000"/>
                  </a:schemeClr>
                </a:solidFill>
              </a:rPr>
              <a:t>PLACEMENT CELL</a:t>
            </a:r>
          </a:p>
          <a:p>
            <a:pPr algn="ctr"/>
            <a:r>
              <a:rPr lang="en-IN" sz="1400" b="1" dirty="0">
                <a:solidFill>
                  <a:schemeClr val="accent1">
                    <a:lumMod val="50000"/>
                  </a:schemeClr>
                </a:solidFill>
              </a:rPr>
              <a:t>IN COLLABORATION WITH </a:t>
            </a:r>
          </a:p>
          <a:p>
            <a:pPr algn="ctr"/>
            <a:r>
              <a:rPr lang="en-IN" sz="1400" b="1" dirty="0">
                <a:solidFill>
                  <a:schemeClr val="accent1">
                    <a:lumMod val="50000"/>
                  </a:schemeClr>
                </a:solidFill>
              </a:rPr>
              <a:t>OPENLINKs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0728A4DA-8295-713A-5AA8-23036C7F474F}"/>
              </a:ext>
            </a:extLst>
          </p:cNvPr>
          <p:cNvGrpSpPr/>
          <p:nvPr/>
        </p:nvGrpSpPr>
        <p:grpSpPr>
          <a:xfrm>
            <a:off x="-34848" y="2626305"/>
            <a:ext cx="6891606" cy="1554867"/>
            <a:chOff x="0" y="958370"/>
            <a:chExt cx="6891606" cy="218590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</a:extLst>
            </a:blip>
            <a:srcRect t="43" r="7922" b="68561"/>
            <a:stretch/>
          </p:blipFill>
          <p:spPr>
            <a:xfrm>
              <a:off x="3084" y="958370"/>
              <a:ext cx="6888522" cy="2185902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0" y="1605323"/>
              <a:ext cx="6858000" cy="97573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339" y="1149693"/>
              <a:ext cx="1490063" cy="44291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390444" y="1407697"/>
              <a:ext cx="3724994" cy="1168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IN" sz="1200" dirty="0">
                <a:latin typeface="Arial Black" panose="020B0A04020102020204" pitchFamily="34" charset="0"/>
              </a:endParaRPr>
            </a:p>
            <a:p>
              <a:pPr algn="ctr"/>
              <a:r>
                <a:rPr lang="en-IN" sz="1200" dirty="0">
                  <a:latin typeface="Arial Black" panose="020B0A04020102020204" pitchFamily="34" charset="0"/>
                </a:rPr>
                <a:t>Are you Passionate</a:t>
              </a:r>
            </a:p>
            <a:p>
              <a:pPr algn="ctr"/>
              <a:r>
                <a:rPr lang="en-IN" sz="1200" dirty="0">
                  <a:latin typeface="Arial Black" panose="020B0A04020102020204" pitchFamily="34" charset="0"/>
                </a:rPr>
                <a:t>TO CHANGE THE</a:t>
              </a:r>
            </a:p>
            <a:p>
              <a:pPr algn="ctr"/>
              <a:r>
                <a:rPr lang="en-IN" sz="1200" dirty="0">
                  <a:latin typeface="Arial Black" panose="020B0A04020102020204" pitchFamily="34" charset="0"/>
                </a:rPr>
                <a:t>EDUCATION SYSTEM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728141" y="1708773"/>
              <a:ext cx="700043" cy="700043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50743" y="2701716"/>
              <a:ext cx="6537012" cy="309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/>
                <a:t>We work  with over 16,000 schools and 60,000 teachers &amp; our community is GROWING 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147" r="16865" b="38954"/>
            <a:stretch/>
          </p:blipFill>
          <p:spPr>
            <a:xfrm>
              <a:off x="118511" y="1707720"/>
              <a:ext cx="785263" cy="825482"/>
            </a:xfrm>
            <a:prstGeom prst="rect">
              <a:avLst/>
            </a:prstGeom>
          </p:spPr>
        </p:pic>
        <p:sp>
          <p:nvSpPr>
            <p:cNvPr id="23" name="Rectangle 22">
              <a:hlinkClick r:id="rId8"/>
            </p:cNvPr>
            <p:cNvSpPr/>
            <p:nvPr/>
          </p:nvSpPr>
          <p:spPr>
            <a:xfrm>
              <a:off x="11019" y="1095709"/>
              <a:ext cx="34363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IN" dirty="0">
                  <a:solidFill>
                    <a:schemeClr val="accent1">
                      <a:lumMod val="75000"/>
                    </a:schemeClr>
                  </a:solidFill>
                </a:rPr>
                <a:t>https://OpenLinksFoundation.org/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3CE660A5-774A-F95F-37C6-4E543414352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847" y="8529342"/>
            <a:ext cx="1285517" cy="1376074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AAAB669-D042-3BC2-9F9A-2D3530F45A2A}"/>
              </a:ext>
            </a:extLst>
          </p:cNvPr>
          <p:cNvSpPr/>
          <p:nvPr/>
        </p:nvSpPr>
        <p:spPr>
          <a:xfrm>
            <a:off x="-2600703" y="395428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9" name="Rectangle 276">
            <a:extLst>
              <a:ext uri="{FF2B5EF4-FFF2-40B4-BE49-F238E27FC236}">
                <a16:creationId xmlns="" xmlns:a16="http://schemas.microsoft.com/office/drawing/2014/main" id="{DEF1146A-7A69-E079-4A9F-CFF32615F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59066" y="1160558"/>
            <a:ext cx="8321041" cy="100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2046" rIns="0" bIns="3650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37AB7"/>
                </a:solidFill>
                <a:effectLst/>
                <a:latin typeface="Nunito" pitchFamily="2" charset="0"/>
              </a:rPr>
              <a:t> 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457C"/>
                </a:solidFill>
                <a:effectLst/>
                <a:latin typeface="Merriweather" panose="00000500000000000000" pitchFamily="2" charset="0"/>
              </a:rPr>
              <a:t>St. Mira's College For Girls, Pune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Merriweather" panose="00000500000000000000" pitchFamily="2" charset="0"/>
              </a:rPr>
              <a:t>Autonomous - Affiliated to Savitribai Phule Pune University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01" name="Picture 277">
            <a:hlinkClick r:id="rId10"/>
            <a:extLst>
              <a:ext uri="{FF2B5EF4-FFF2-40B4-BE49-F238E27FC236}">
                <a16:creationId xmlns="" xmlns:a16="http://schemas.microsoft.com/office/drawing/2014/main" id="{9821BE71-660D-EDC1-12C9-A8B72CABF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419" y="26290"/>
            <a:ext cx="733584" cy="11447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D071BE39-D48D-F73E-5695-473A5381501B}"/>
              </a:ext>
            </a:extLst>
          </p:cNvPr>
          <p:cNvSpPr txBox="1"/>
          <p:nvPr/>
        </p:nvSpPr>
        <p:spPr>
          <a:xfrm>
            <a:off x="0" y="8764788"/>
            <a:ext cx="31007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/>
              <a:t>For more information Contact</a:t>
            </a:r>
          </a:p>
          <a:p>
            <a:r>
              <a:rPr lang="en-IN" sz="1200" dirty="0"/>
              <a:t>Placement Cell - </a:t>
            </a:r>
            <a:r>
              <a:rPr lang="en-IN" sz="1200" dirty="0" err="1"/>
              <a:t>Swatee</a:t>
            </a:r>
            <a:r>
              <a:rPr lang="en-IN" sz="1200" dirty="0"/>
              <a:t> </a:t>
            </a:r>
            <a:r>
              <a:rPr lang="en-IN" sz="1200" dirty="0" err="1"/>
              <a:t>Sarwate</a:t>
            </a:r>
            <a:endParaRPr lang="en-IN" sz="1200" dirty="0"/>
          </a:p>
          <a:p>
            <a:r>
              <a:rPr lang="en-IN" sz="1200" dirty="0"/>
              <a:t>Student Placement Co-Ordinator: Mrinal Kokre</a:t>
            </a:r>
          </a:p>
          <a:p>
            <a:r>
              <a:rPr lang="en-IN" sz="1200" dirty="0"/>
              <a:t>Contact Details : +91 9604911989</a:t>
            </a:r>
          </a:p>
        </p:txBody>
      </p:sp>
    </p:spTree>
    <p:extLst>
      <p:ext uri="{BB962C8B-B14F-4D97-AF65-F5344CB8AC3E}">
        <p14:creationId xmlns="" xmlns:p14="http://schemas.microsoft.com/office/powerpoint/2010/main" val="68125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206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Sanjay Dalmia</dc:creator>
  <cp:lastModifiedBy>User</cp:lastModifiedBy>
  <cp:revision>19</cp:revision>
  <dcterms:created xsi:type="dcterms:W3CDTF">2023-11-10T06:56:35Z</dcterms:created>
  <dcterms:modified xsi:type="dcterms:W3CDTF">2023-12-01T05:35:36Z</dcterms:modified>
</cp:coreProperties>
</file>